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</p:sldIdLst>
  <p:sldSz cx="9906000" cy="6858000" type="A4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428" y="-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85205" y="1730403"/>
            <a:ext cx="6119342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13301" y="2470926"/>
            <a:ext cx="7053725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87682" y="1726738"/>
            <a:ext cx="6121908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17498" y="2468304"/>
            <a:ext cx="7053072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2"/>
            <a:ext cx="412509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580" y="5050633"/>
            <a:ext cx="3872112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5051293"/>
            <a:ext cx="990857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6D4640-ABF2-4017-8B9F-DD86B8A6929A}" type="datetimeFigureOut">
              <a:rPr lang="it-IT" smtClean="0"/>
              <a:t>01/02/2016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4ADF255-088D-4113-8930-555DE63B472B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2000">
              <a:schemeClr val="tx1">
                <a:lumMod val="65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7" y="188640"/>
            <a:ext cx="1464174" cy="19442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66" y="188640"/>
            <a:ext cx="1481944" cy="19442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0" y="188640"/>
            <a:ext cx="1471638" cy="19442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2541297" y="6033482"/>
            <a:ext cx="1540473" cy="70788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2015 </a:t>
            </a:r>
            <a:r>
              <a:rPr lang="it-IT" sz="800" dirty="0"/>
              <a:t>– Villabassa </a:t>
            </a:r>
          </a:p>
          <a:p>
            <a:r>
              <a:rPr lang="it-IT" sz="800" dirty="0" smtClean="0"/>
              <a:t>2014 </a:t>
            </a:r>
            <a:r>
              <a:rPr lang="it-IT" sz="800" dirty="0"/>
              <a:t>– Villabassa </a:t>
            </a:r>
          </a:p>
          <a:p>
            <a:r>
              <a:rPr lang="it-IT" sz="800" dirty="0" smtClean="0"/>
              <a:t>2013 </a:t>
            </a:r>
            <a:r>
              <a:rPr lang="it-IT" sz="800" dirty="0"/>
              <a:t>– </a:t>
            </a:r>
            <a:r>
              <a:rPr lang="it-IT" sz="800" dirty="0" smtClean="0"/>
              <a:t>Villabassa </a:t>
            </a:r>
          </a:p>
          <a:p>
            <a:r>
              <a:rPr lang="it-IT" sz="800" dirty="0" smtClean="0"/>
              <a:t>2012 – Pozza di Fassa</a:t>
            </a:r>
          </a:p>
          <a:p>
            <a:r>
              <a:rPr lang="it-IT" sz="800" dirty="0" smtClean="0"/>
              <a:t>2011 – Canale d’Agordo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49275" y="6033482"/>
            <a:ext cx="1475600" cy="70788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800" dirty="0"/>
              <a:t>2010 – Pera di Fassa </a:t>
            </a:r>
          </a:p>
          <a:p>
            <a:r>
              <a:rPr lang="it-IT" sz="800" dirty="0"/>
              <a:t>2009 – Alba di Canazei</a:t>
            </a:r>
          </a:p>
          <a:p>
            <a:r>
              <a:rPr lang="it-IT" sz="800" dirty="0" smtClean="0"/>
              <a:t>2008 – Aosta</a:t>
            </a:r>
          </a:p>
          <a:p>
            <a:r>
              <a:rPr lang="it-IT" sz="800" dirty="0" smtClean="0"/>
              <a:t>2007 – Mezzoldo</a:t>
            </a:r>
          </a:p>
          <a:p>
            <a:r>
              <a:rPr lang="it-IT" sz="800" dirty="0" smtClean="0"/>
              <a:t>2006 – Mezzoldo </a:t>
            </a:r>
            <a:endParaRPr lang="it-IT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2204864"/>
            <a:ext cx="1473516" cy="19442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Rettangolo 20"/>
          <p:cNvSpPr>
            <a:spLocks noChangeAspect="1"/>
          </p:cNvSpPr>
          <p:nvPr/>
        </p:nvSpPr>
        <p:spPr>
          <a:xfrm>
            <a:off x="4978636" y="764705"/>
            <a:ext cx="4576876" cy="187220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normAutofit fontScale="85000" lnSpcReduction="20000"/>
          </a:bodyPr>
          <a:lstStyle/>
          <a:p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Famiglie</a:t>
            </a:r>
          </a:p>
          <a:p>
            <a:pPr algn="r"/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insieme…</a:t>
            </a:r>
          </a:p>
          <a:p>
            <a:pPr algn="ctr"/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…in vacanza!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421052" y="3933056"/>
            <a:ext cx="3822425" cy="136815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normAutofit fontScale="47500" lnSpcReduction="20000"/>
          </a:bodyPr>
          <a:lstStyle/>
          <a:p>
            <a:pPr algn="ctr"/>
            <a:r>
              <a:rPr lang="it-IT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 vivere l’amicizia </a:t>
            </a:r>
          </a:p>
          <a:p>
            <a:pPr algn="ctr"/>
            <a:r>
              <a:rPr lang="it-IT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la fede </a:t>
            </a:r>
          </a:p>
          <a:p>
            <a:pPr algn="ctr"/>
            <a:r>
              <a:rPr lang="it-IT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nella quotidianità </a:t>
            </a:r>
          </a:p>
          <a:p>
            <a:pPr algn="ctr"/>
            <a:r>
              <a:rPr lang="it-IT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della famiglia</a:t>
            </a:r>
            <a:endParaRPr lang="it-IT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0" r="41974" b="74342"/>
          <a:stretch/>
        </p:blipFill>
        <p:spPr bwMode="auto">
          <a:xfrm>
            <a:off x="7733235" y="6362397"/>
            <a:ext cx="2009353" cy="35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 descr="La fede si fa vita. La famiglia in ascolto del discorso ecclesiale. Sussidio per gruppi familiar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" b="12023"/>
          <a:stretch/>
        </p:blipFill>
        <p:spPr bwMode="auto">
          <a:xfrm>
            <a:off x="1767390" y="2204865"/>
            <a:ext cx="148290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7" y="2236824"/>
            <a:ext cx="1473357" cy="19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Risultati immagini per c'è beatitudine in città"/>
          <p:cNvSpPr>
            <a:spLocks noChangeAspect="1" noChangeArrowheads="1"/>
          </p:cNvSpPr>
          <p:nvPr/>
        </p:nvSpPr>
        <p:spPr bwMode="auto">
          <a:xfrm>
            <a:off x="68792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c'è beatitudine in città"/>
          <p:cNvSpPr>
            <a:spLocks noChangeAspect="1" noChangeArrowheads="1"/>
          </p:cNvSpPr>
          <p:nvPr/>
        </p:nvSpPr>
        <p:spPr bwMode="auto">
          <a:xfrm>
            <a:off x="233892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3"/>
          <a:stretch/>
        </p:blipFill>
        <p:spPr>
          <a:xfrm>
            <a:off x="126990" y="4221089"/>
            <a:ext cx="1494614" cy="1708150"/>
          </a:xfrm>
          <a:prstGeom prst="rect">
            <a:avLst/>
          </a:prstGeom>
        </p:spPr>
      </p:pic>
      <p:pic>
        <p:nvPicPr>
          <p:cNvPr id="1037" name="Picture 13" descr="Copertina anterio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12298"/>
          <a:stretch/>
        </p:blipFill>
        <p:spPr bwMode="auto">
          <a:xfrm>
            <a:off x="1835438" y="4221088"/>
            <a:ext cx="13208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5" descr="Risultati immagini per l'amore è la nostra missione"/>
          <p:cNvSpPr>
            <a:spLocks noChangeAspect="1" noChangeArrowheads="1"/>
          </p:cNvSpPr>
          <p:nvPr/>
        </p:nvSpPr>
        <p:spPr bwMode="auto">
          <a:xfrm>
            <a:off x="398992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7" descr="Risultati immagini per l'amore è la nostra missione"/>
          <p:cNvSpPr>
            <a:spLocks noChangeAspect="1" noChangeArrowheads="1"/>
          </p:cNvSpPr>
          <p:nvPr/>
        </p:nvSpPr>
        <p:spPr bwMode="auto">
          <a:xfrm>
            <a:off x="564092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" b="16119"/>
          <a:stretch/>
        </p:blipFill>
        <p:spPr bwMode="auto">
          <a:xfrm>
            <a:off x="3420195" y="4221088"/>
            <a:ext cx="1445989" cy="17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256734" y="630002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ESTATE 2016</a:t>
            </a:r>
            <a:endParaRPr lang="it-IT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6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454" y="3469730"/>
            <a:ext cx="2082706" cy="103939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Riferimenti: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Don Sandro Mottadelli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Per info.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Davide Villa 338.1750930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2480" y="260649"/>
            <a:ext cx="15388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Gioco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Passeggiate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Preghiera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Divertimento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Condivisione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Silenzio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Festa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Riposo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Incontro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…e tanto altro…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2480" y="2420889"/>
            <a:ext cx="9361040" cy="1860173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 occasione da non perdere </a:t>
            </a:r>
          </a:p>
          <a:p>
            <a:pPr algn="ctr"/>
            <a:r>
              <a:rPr lang="it-IT" sz="2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passare una vacanza con altre giovani famiglie!</a:t>
            </a:r>
            <a:endParaRPr lang="it-IT" sz="2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37655" y="5602596"/>
            <a:ext cx="26207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Dal 20.08 al 27.08</a:t>
            </a:r>
          </a:p>
          <a:p>
            <a:pPr algn="r"/>
            <a:r>
              <a:rPr lang="it-IT" sz="2400" b="1" dirty="0" smtClean="0"/>
              <a:t>Hotel </a:t>
            </a:r>
            <a:r>
              <a:rPr lang="it-IT" sz="2400" b="1" dirty="0"/>
              <a:t>Selva</a:t>
            </a:r>
          </a:p>
          <a:p>
            <a:pPr algn="r"/>
            <a:r>
              <a:rPr lang="it-IT" sz="1200" b="1" dirty="0"/>
              <a:t>Dimaro (Fraz. Folgarida) - TN 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b="1" dirty="0" smtClean="0"/>
              <a:t>www.hotelselva.it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5014">
            <a:off x="5256875" y="484607"/>
            <a:ext cx="1950000" cy="119220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grpSp>
        <p:nvGrpSpPr>
          <p:cNvPr id="8" name="Gruppo 7"/>
          <p:cNvGrpSpPr/>
          <p:nvPr/>
        </p:nvGrpSpPr>
        <p:grpSpPr>
          <a:xfrm>
            <a:off x="2568754" y="764704"/>
            <a:ext cx="1838186" cy="1326138"/>
            <a:chOff x="2371157" y="254973"/>
            <a:chExt cx="1937354" cy="1609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157" y="254973"/>
              <a:ext cx="1937354" cy="160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555776" y="1340768"/>
              <a:ext cx="28803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456723" y="487706"/>
            <a:ext cx="1278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Per i più piccoli…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70303" y="3429001"/>
            <a:ext cx="46957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La vacanza per la famiglia organizzata dalle famiglie!</a:t>
            </a:r>
          </a:p>
          <a:p>
            <a:endParaRPr lang="it-IT" sz="800" b="1" dirty="0" smtClean="0">
              <a:solidFill>
                <a:schemeClr val="bg1"/>
              </a:solidFill>
            </a:endParaRPr>
          </a:p>
          <a:p>
            <a:r>
              <a:rPr lang="it-IT" sz="1400" b="1" i="1" dirty="0">
                <a:solidFill>
                  <a:schemeClr val="bg1"/>
                </a:solidFill>
              </a:rPr>
              <a:t>P</a:t>
            </a:r>
            <a:r>
              <a:rPr lang="it-IT" sz="1400" b="1" i="1" dirty="0" smtClean="0">
                <a:solidFill>
                  <a:schemeClr val="bg1"/>
                </a:solidFill>
              </a:rPr>
              <a:t>er una settimana dove lo ‘’stare insieme’’ nel rispetto delle esigenze di tutti sarà lo stile guida, mettendo al centro la condivisione delle scelte e le proposte comuni, lo scambio di esperienze familiari </a:t>
            </a:r>
          </a:p>
          <a:p>
            <a:r>
              <a:rPr lang="it-IT" sz="1400" b="1" i="1" dirty="0" smtClean="0">
                <a:solidFill>
                  <a:schemeClr val="bg1"/>
                </a:solidFill>
              </a:rPr>
              <a:t>e la voglia di fare insieme </a:t>
            </a:r>
          </a:p>
          <a:p>
            <a:r>
              <a:rPr lang="it-IT" sz="1400" b="1" i="1" dirty="0" smtClean="0">
                <a:solidFill>
                  <a:schemeClr val="bg1"/>
                </a:solidFill>
              </a:rPr>
              <a:t>un tratto del cammino</a:t>
            </a:r>
          </a:p>
          <a:p>
            <a:r>
              <a:rPr lang="it-IT" sz="1400" b="1" i="1" dirty="0" smtClean="0">
                <a:solidFill>
                  <a:schemeClr val="bg1"/>
                </a:solidFill>
              </a:rPr>
              <a:t>delle nostre famiglie</a:t>
            </a:r>
            <a:endParaRPr lang="it-IT" sz="1400" b="1" i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21436" r="18281" b="21094"/>
          <a:stretch/>
        </p:blipFill>
        <p:spPr bwMode="auto">
          <a:xfrm>
            <a:off x="7658431" y="5229201"/>
            <a:ext cx="2053099" cy="15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ARCHIVIO\My Pictures\Foto_2015\Foto_2015_08\_0155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552">
            <a:off x="7576301" y="1335708"/>
            <a:ext cx="1950000" cy="1192208"/>
          </a:xfrm>
          <a:prstGeom prst="rect">
            <a:avLst/>
          </a:prstGeom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RCHIVIO\My Pictures\Foto_2015\Foto_2015_08\_01558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009">
            <a:off x="388363" y="4789387"/>
            <a:ext cx="1950000" cy="1192207"/>
          </a:xfrm>
          <a:prstGeom prst="rect">
            <a:avLst/>
          </a:prstGeom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ARCHIVIO\My Pictures\Foto_2014\Foto_2014_08\_01422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463">
            <a:off x="2803766" y="5259381"/>
            <a:ext cx="1950000" cy="1192208"/>
          </a:xfrm>
          <a:prstGeom prst="rect">
            <a:avLst/>
          </a:prstGeom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ARCHIVIO\My Pictures\Foto_2013\Foto_2013_08\_01392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2"/>
          <a:stretch/>
        </p:blipFill>
        <p:spPr bwMode="auto">
          <a:xfrm>
            <a:off x="2690965" y="3770932"/>
            <a:ext cx="1950000" cy="1026221"/>
          </a:xfrm>
          <a:prstGeom prst="rect">
            <a:avLst/>
          </a:prstGeom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232</TotalTime>
  <Words>174</Words>
  <Application>Microsoft Office PowerPoint</Application>
  <PresentationFormat>A4 (21x29,7 cm)</PresentationFormat>
  <Paragraphs>44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Angoli</vt:lpstr>
      <vt:lpstr>Presentazione standard di PowerPoint</vt:lpstr>
      <vt:lpstr>Presentazione standard di PowerPoint</vt:lpstr>
    </vt:vector>
  </TitlesOfParts>
  <Company>Saipem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Villa Davide</dc:creator>
  <cp:lastModifiedBy>Villa Davide</cp:lastModifiedBy>
  <cp:revision>44</cp:revision>
  <cp:lastPrinted>2016-02-01T19:47:26Z</cp:lastPrinted>
  <dcterms:created xsi:type="dcterms:W3CDTF">2013-02-22T20:35:11Z</dcterms:created>
  <dcterms:modified xsi:type="dcterms:W3CDTF">2016-02-01T21:44:10Z</dcterms:modified>
</cp:coreProperties>
</file>